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60" r:id="rId5"/>
    <p:sldId id="261" r:id="rId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8F11FE-D4A9-4851-8AFF-FB8B1E1A4B1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9547D111-808A-479A-8A78-3BBB3477E7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4AC76C00-D8FF-43F1-870F-818B3F6E20F6}"/>
              </a:ext>
            </a:extLst>
          </p:cNvPr>
          <p:cNvSpPr>
            <a:spLocks noGrp="1"/>
          </p:cNvSpPr>
          <p:nvPr>
            <p:ph type="dt" sz="half" idx="10"/>
          </p:nvPr>
        </p:nvSpPr>
        <p:spPr/>
        <p:txBody>
          <a:bodyPr/>
          <a:lstStyle/>
          <a:p>
            <a:fld id="{DD4E4953-D21C-4E36-B980-AFF1E6CFA78D}" type="datetimeFigureOut">
              <a:rPr lang="fr-FR" smtClean="0"/>
              <a:t>12/02/2024</a:t>
            </a:fld>
            <a:endParaRPr lang="fr-FR"/>
          </a:p>
        </p:txBody>
      </p:sp>
      <p:sp>
        <p:nvSpPr>
          <p:cNvPr id="5" name="Espace réservé du pied de page 4">
            <a:extLst>
              <a:ext uri="{FF2B5EF4-FFF2-40B4-BE49-F238E27FC236}">
                <a16:creationId xmlns:a16="http://schemas.microsoft.com/office/drawing/2014/main" id="{6569E3C2-07FE-4CB0-BEED-3C93DF32FE5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878BF19-2F78-4857-A0E3-BF90E17389BE}"/>
              </a:ext>
            </a:extLst>
          </p:cNvPr>
          <p:cNvSpPr>
            <a:spLocks noGrp="1"/>
          </p:cNvSpPr>
          <p:nvPr>
            <p:ph type="sldNum" sz="quarter" idx="12"/>
          </p:nvPr>
        </p:nvSpPr>
        <p:spPr/>
        <p:txBody>
          <a:bodyPr/>
          <a:lstStyle/>
          <a:p>
            <a:fld id="{40FECAE8-F910-46A6-9734-BB7292466D00}" type="slidenum">
              <a:rPr lang="fr-FR" smtClean="0"/>
              <a:t>‹N°›</a:t>
            </a:fld>
            <a:endParaRPr lang="fr-FR"/>
          </a:p>
        </p:txBody>
      </p:sp>
    </p:spTree>
    <p:extLst>
      <p:ext uri="{BB962C8B-B14F-4D97-AF65-F5344CB8AC3E}">
        <p14:creationId xmlns:p14="http://schemas.microsoft.com/office/powerpoint/2010/main" val="1675796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9256DA-F5D0-4171-A4EB-6B8FF2995EA4}"/>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477B1039-B613-4B52-BC6A-FF68C98CFFA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DE6C05E-3E0D-4051-934D-8BFD7F9279DC}"/>
              </a:ext>
            </a:extLst>
          </p:cNvPr>
          <p:cNvSpPr>
            <a:spLocks noGrp="1"/>
          </p:cNvSpPr>
          <p:nvPr>
            <p:ph type="dt" sz="half" idx="10"/>
          </p:nvPr>
        </p:nvSpPr>
        <p:spPr/>
        <p:txBody>
          <a:bodyPr/>
          <a:lstStyle/>
          <a:p>
            <a:fld id="{DD4E4953-D21C-4E36-B980-AFF1E6CFA78D}" type="datetimeFigureOut">
              <a:rPr lang="fr-FR" smtClean="0"/>
              <a:t>12/02/2024</a:t>
            </a:fld>
            <a:endParaRPr lang="fr-FR"/>
          </a:p>
        </p:txBody>
      </p:sp>
      <p:sp>
        <p:nvSpPr>
          <p:cNvPr id="5" name="Espace réservé du pied de page 4">
            <a:extLst>
              <a:ext uri="{FF2B5EF4-FFF2-40B4-BE49-F238E27FC236}">
                <a16:creationId xmlns:a16="http://schemas.microsoft.com/office/drawing/2014/main" id="{6DD8AC23-7DBC-4F19-9E28-0EBD0665418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8C745E3-F6B9-4814-A1B2-13C898AFC565}"/>
              </a:ext>
            </a:extLst>
          </p:cNvPr>
          <p:cNvSpPr>
            <a:spLocks noGrp="1"/>
          </p:cNvSpPr>
          <p:nvPr>
            <p:ph type="sldNum" sz="quarter" idx="12"/>
          </p:nvPr>
        </p:nvSpPr>
        <p:spPr/>
        <p:txBody>
          <a:bodyPr/>
          <a:lstStyle/>
          <a:p>
            <a:fld id="{40FECAE8-F910-46A6-9734-BB7292466D00}" type="slidenum">
              <a:rPr lang="fr-FR" smtClean="0"/>
              <a:t>‹N°›</a:t>
            </a:fld>
            <a:endParaRPr lang="fr-FR"/>
          </a:p>
        </p:txBody>
      </p:sp>
    </p:spTree>
    <p:extLst>
      <p:ext uri="{BB962C8B-B14F-4D97-AF65-F5344CB8AC3E}">
        <p14:creationId xmlns:p14="http://schemas.microsoft.com/office/powerpoint/2010/main" val="1212243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5BCC668-737F-46BF-AB9E-87A4F4F6B7F2}"/>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345C872-4670-4518-AE2B-E21BE3716995}"/>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4300FDB-6C36-4FAF-AA09-D1EFA9E895E5}"/>
              </a:ext>
            </a:extLst>
          </p:cNvPr>
          <p:cNvSpPr>
            <a:spLocks noGrp="1"/>
          </p:cNvSpPr>
          <p:nvPr>
            <p:ph type="dt" sz="half" idx="10"/>
          </p:nvPr>
        </p:nvSpPr>
        <p:spPr/>
        <p:txBody>
          <a:bodyPr/>
          <a:lstStyle/>
          <a:p>
            <a:fld id="{DD4E4953-D21C-4E36-B980-AFF1E6CFA78D}" type="datetimeFigureOut">
              <a:rPr lang="fr-FR" smtClean="0"/>
              <a:t>12/02/2024</a:t>
            </a:fld>
            <a:endParaRPr lang="fr-FR"/>
          </a:p>
        </p:txBody>
      </p:sp>
      <p:sp>
        <p:nvSpPr>
          <p:cNvPr id="5" name="Espace réservé du pied de page 4">
            <a:extLst>
              <a:ext uri="{FF2B5EF4-FFF2-40B4-BE49-F238E27FC236}">
                <a16:creationId xmlns:a16="http://schemas.microsoft.com/office/drawing/2014/main" id="{79D96BC4-A912-47E9-95B3-9C8724511BD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4C76E0F-BB30-4BBB-A95C-5D75FC28265F}"/>
              </a:ext>
            </a:extLst>
          </p:cNvPr>
          <p:cNvSpPr>
            <a:spLocks noGrp="1"/>
          </p:cNvSpPr>
          <p:nvPr>
            <p:ph type="sldNum" sz="quarter" idx="12"/>
          </p:nvPr>
        </p:nvSpPr>
        <p:spPr/>
        <p:txBody>
          <a:bodyPr/>
          <a:lstStyle/>
          <a:p>
            <a:fld id="{40FECAE8-F910-46A6-9734-BB7292466D00}" type="slidenum">
              <a:rPr lang="fr-FR" smtClean="0"/>
              <a:t>‹N°›</a:t>
            </a:fld>
            <a:endParaRPr lang="fr-FR"/>
          </a:p>
        </p:txBody>
      </p:sp>
    </p:spTree>
    <p:extLst>
      <p:ext uri="{BB962C8B-B14F-4D97-AF65-F5344CB8AC3E}">
        <p14:creationId xmlns:p14="http://schemas.microsoft.com/office/powerpoint/2010/main" val="1215969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4E6469-3D6C-428B-9DB6-CE40285E579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16A247F-1AC5-4E38-8535-DDE3011B9D7C}"/>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785EB2C-9817-4AE5-B31D-89269ED3B01A}"/>
              </a:ext>
            </a:extLst>
          </p:cNvPr>
          <p:cNvSpPr>
            <a:spLocks noGrp="1"/>
          </p:cNvSpPr>
          <p:nvPr>
            <p:ph type="dt" sz="half" idx="10"/>
          </p:nvPr>
        </p:nvSpPr>
        <p:spPr/>
        <p:txBody>
          <a:bodyPr/>
          <a:lstStyle/>
          <a:p>
            <a:fld id="{DD4E4953-D21C-4E36-B980-AFF1E6CFA78D}" type="datetimeFigureOut">
              <a:rPr lang="fr-FR" smtClean="0"/>
              <a:t>12/02/2024</a:t>
            </a:fld>
            <a:endParaRPr lang="fr-FR"/>
          </a:p>
        </p:txBody>
      </p:sp>
      <p:sp>
        <p:nvSpPr>
          <p:cNvPr id="5" name="Espace réservé du pied de page 4">
            <a:extLst>
              <a:ext uri="{FF2B5EF4-FFF2-40B4-BE49-F238E27FC236}">
                <a16:creationId xmlns:a16="http://schemas.microsoft.com/office/drawing/2014/main" id="{3B7DCAA6-BB29-435F-9047-706ACA37596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411EFEB-896D-4C39-B3ED-D90CE2BB69DA}"/>
              </a:ext>
            </a:extLst>
          </p:cNvPr>
          <p:cNvSpPr>
            <a:spLocks noGrp="1"/>
          </p:cNvSpPr>
          <p:nvPr>
            <p:ph type="sldNum" sz="quarter" idx="12"/>
          </p:nvPr>
        </p:nvSpPr>
        <p:spPr/>
        <p:txBody>
          <a:bodyPr/>
          <a:lstStyle/>
          <a:p>
            <a:fld id="{40FECAE8-F910-46A6-9734-BB7292466D00}" type="slidenum">
              <a:rPr lang="fr-FR" smtClean="0"/>
              <a:t>‹N°›</a:t>
            </a:fld>
            <a:endParaRPr lang="fr-FR"/>
          </a:p>
        </p:txBody>
      </p:sp>
    </p:spTree>
    <p:extLst>
      <p:ext uri="{BB962C8B-B14F-4D97-AF65-F5344CB8AC3E}">
        <p14:creationId xmlns:p14="http://schemas.microsoft.com/office/powerpoint/2010/main" val="247472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D89EFD-6EF2-4B40-8C3F-3731C82681A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14B4C57F-9061-44E2-8D97-DEB8534C41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78EA32F-6973-4B53-A355-DDEA54F469D8}"/>
              </a:ext>
            </a:extLst>
          </p:cNvPr>
          <p:cNvSpPr>
            <a:spLocks noGrp="1"/>
          </p:cNvSpPr>
          <p:nvPr>
            <p:ph type="dt" sz="half" idx="10"/>
          </p:nvPr>
        </p:nvSpPr>
        <p:spPr/>
        <p:txBody>
          <a:bodyPr/>
          <a:lstStyle/>
          <a:p>
            <a:fld id="{DD4E4953-D21C-4E36-B980-AFF1E6CFA78D}" type="datetimeFigureOut">
              <a:rPr lang="fr-FR" smtClean="0"/>
              <a:t>12/02/2024</a:t>
            </a:fld>
            <a:endParaRPr lang="fr-FR"/>
          </a:p>
        </p:txBody>
      </p:sp>
      <p:sp>
        <p:nvSpPr>
          <p:cNvPr id="5" name="Espace réservé du pied de page 4">
            <a:extLst>
              <a:ext uri="{FF2B5EF4-FFF2-40B4-BE49-F238E27FC236}">
                <a16:creationId xmlns:a16="http://schemas.microsoft.com/office/drawing/2014/main" id="{EB5FCCDE-A4FC-4208-A9D9-378179064AB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78DBE1D-9721-4B68-8D48-19A7E1D986ED}"/>
              </a:ext>
            </a:extLst>
          </p:cNvPr>
          <p:cNvSpPr>
            <a:spLocks noGrp="1"/>
          </p:cNvSpPr>
          <p:nvPr>
            <p:ph type="sldNum" sz="quarter" idx="12"/>
          </p:nvPr>
        </p:nvSpPr>
        <p:spPr/>
        <p:txBody>
          <a:bodyPr/>
          <a:lstStyle/>
          <a:p>
            <a:fld id="{40FECAE8-F910-46A6-9734-BB7292466D00}" type="slidenum">
              <a:rPr lang="fr-FR" smtClean="0"/>
              <a:t>‹N°›</a:t>
            </a:fld>
            <a:endParaRPr lang="fr-FR"/>
          </a:p>
        </p:txBody>
      </p:sp>
    </p:spTree>
    <p:extLst>
      <p:ext uri="{BB962C8B-B14F-4D97-AF65-F5344CB8AC3E}">
        <p14:creationId xmlns:p14="http://schemas.microsoft.com/office/powerpoint/2010/main" val="366503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569BB0-189B-4722-A11B-B07F126F62B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BBEE7D1-D2A1-4A06-B176-521DEC59054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190D1F2-D34B-4644-84C4-083ED5C94356}"/>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07E3935C-5C6F-46C0-83DD-BAEA802739C6}"/>
              </a:ext>
            </a:extLst>
          </p:cNvPr>
          <p:cNvSpPr>
            <a:spLocks noGrp="1"/>
          </p:cNvSpPr>
          <p:nvPr>
            <p:ph type="dt" sz="half" idx="10"/>
          </p:nvPr>
        </p:nvSpPr>
        <p:spPr/>
        <p:txBody>
          <a:bodyPr/>
          <a:lstStyle/>
          <a:p>
            <a:fld id="{DD4E4953-D21C-4E36-B980-AFF1E6CFA78D}" type="datetimeFigureOut">
              <a:rPr lang="fr-FR" smtClean="0"/>
              <a:t>12/02/2024</a:t>
            </a:fld>
            <a:endParaRPr lang="fr-FR"/>
          </a:p>
        </p:txBody>
      </p:sp>
      <p:sp>
        <p:nvSpPr>
          <p:cNvPr id="6" name="Espace réservé du pied de page 5">
            <a:extLst>
              <a:ext uri="{FF2B5EF4-FFF2-40B4-BE49-F238E27FC236}">
                <a16:creationId xmlns:a16="http://schemas.microsoft.com/office/drawing/2014/main" id="{05C5ABE1-74F1-4702-B527-81F784094BA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ACD28B8-9085-4352-AD53-09CC4DDDB00C}"/>
              </a:ext>
            </a:extLst>
          </p:cNvPr>
          <p:cNvSpPr>
            <a:spLocks noGrp="1"/>
          </p:cNvSpPr>
          <p:nvPr>
            <p:ph type="sldNum" sz="quarter" idx="12"/>
          </p:nvPr>
        </p:nvSpPr>
        <p:spPr/>
        <p:txBody>
          <a:bodyPr/>
          <a:lstStyle/>
          <a:p>
            <a:fld id="{40FECAE8-F910-46A6-9734-BB7292466D00}" type="slidenum">
              <a:rPr lang="fr-FR" smtClean="0"/>
              <a:t>‹N°›</a:t>
            </a:fld>
            <a:endParaRPr lang="fr-FR"/>
          </a:p>
        </p:txBody>
      </p:sp>
    </p:spTree>
    <p:extLst>
      <p:ext uri="{BB962C8B-B14F-4D97-AF65-F5344CB8AC3E}">
        <p14:creationId xmlns:p14="http://schemas.microsoft.com/office/powerpoint/2010/main" val="3211313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D979E9-5AC2-4373-8898-288FFBC4BC48}"/>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3D8B7BD-DA76-4A02-9656-49B1C4C627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34F2490F-D802-4C03-ABF8-B6938F2A4B22}"/>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A3628A05-13A0-43E8-84D3-44C05075E2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65115DA-7D92-4E36-9DBD-9C92867312AE}"/>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8197FF0-704D-403C-8419-9999E7DFF2E9}"/>
              </a:ext>
            </a:extLst>
          </p:cNvPr>
          <p:cNvSpPr>
            <a:spLocks noGrp="1"/>
          </p:cNvSpPr>
          <p:nvPr>
            <p:ph type="dt" sz="half" idx="10"/>
          </p:nvPr>
        </p:nvSpPr>
        <p:spPr/>
        <p:txBody>
          <a:bodyPr/>
          <a:lstStyle/>
          <a:p>
            <a:fld id="{DD4E4953-D21C-4E36-B980-AFF1E6CFA78D}" type="datetimeFigureOut">
              <a:rPr lang="fr-FR" smtClean="0"/>
              <a:t>12/02/2024</a:t>
            </a:fld>
            <a:endParaRPr lang="fr-FR"/>
          </a:p>
        </p:txBody>
      </p:sp>
      <p:sp>
        <p:nvSpPr>
          <p:cNvPr id="8" name="Espace réservé du pied de page 7">
            <a:extLst>
              <a:ext uri="{FF2B5EF4-FFF2-40B4-BE49-F238E27FC236}">
                <a16:creationId xmlns:a16="http://schemas.microsoft.com/office/drawing/2014/main" id="{C5FA2F54-C196-4EE0-9C86-2F16BB5EFA74}"/>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4265475E-1125-4029-A9FC-0FD0807D62F9}"/>
              </a:ext>
            </a:extLst>
          </p:cNvPr>
          <p:cNvSpPr>
            <a:spLocks noGrp="1"/>
          </p:cNvSpPr>
          <p:nvPr>
            <p:ph type="sldNum" sz="quarter" idx="12"/>
          </p:nvPr>
        </p:nvSpPr>
        <p:spPr/>
        <p:txBody>
          <a:bodyPr/>
          <a:lstStyle/>
          <a:p>
            <a:fld id="{40FECAE8-F910-46A6-9734-BB7292466D00}" type="slidenum">
              <a:rPr lang="fr-FR" smtClean="0"/>
              <a:t>‹N°›</a:t>
            </a:fld>
            <a:endParaRPr lang="fr-FR"/>
          </a:p>
        </p:txBody>
      </p:sp>
    </p:spTree>
    <p:extLst>
      <p:ext uri="{BB962C8B-B14F-4D97-AF65-F5344CB8AC3E}">
        <p14:creationId xmlns:p14="http://schemas.microsoft.com/office/powerpoint/2010/main" val="2687561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23C1CC-EC62-4473-A6D5-10FE90FE71A8}"/>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474FDEA-BA4D-446F-BB89-6C20FD2CC54A}"/>
              </a:ext>
            </a:extLst>
          </p:cNvPr>
          <p:cNvSpPr>
            <a:spLocks noGrp="1"/>
          </p:cNvSpPr>
          <p:nvPr>
            <p:ph type="dt" sz="half" idx="10"/>
          </p:nvPr>
        </p:nvSpPr>
        <p:spPr/>
        <p:txBody>
          <a:bodyPr/>
          <a:lstStyle/>
          <a:p>
            <a:fld id="{DD4E4953-D21C-4E36-B980-AFF1E6CFA78D}" type="datetimeFigureOut">
              <a:rPr lang="fr-FR" smtClean="0"/>
              <a:t>12/02/2024</a:t>
            </a:fld>
            <a:endParaRPr lang="fr-FR"/>
          </a:p>
        </p:txBody>
      </p:sp>
      <p:sp>
        <p:nvSpPr>
          <p:cNvPr id="4" name="Espace réservé du pied de page 3">
            <a:extLst>
              <a:ext uri="{FF2B5EF4-FFF2-40B4-BE49-F238E27FC236}">
                <a16:creationId xmlns:a16="http://schemas.microsoft.com/office/drawing/2014/main" id="{70FD9279-C067-4EB9-9801-6A302029FB80}"/>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880F91DA-5CC5-4EBB-9DD3-9622A69AEBD6}"/>
              </a:ext>
            </a:extLst>
          </p:cNvPr>
          <p:cNvSpPr>
            <a:spLocks noGrp="1"/>
          </p:cNvSpPr>
          <p:nvPr>
            <p:ph type="sldNum" sz="quarter" idx="12"/>
          </p:nvPr>
        </p:nvSpPr>
        <p:spPr/>
        <p:txBody>
          <a:bodyPr/>
          <a:lstStyle/>
          <a:p>
            <a:fld id="{40FECAE8-F910-46A6-9734-BB7292466D00}" type="slidenum">
              <a:rPr lang="fr-FR" smtClean="0"/>
              <a:t>‹N°›</a:t>
            </a:fld>
            <a:endParaRPr lang="fr-FR"/>
          </a:p>
        </p:txBody>
      </p:sp>
    </p:spTree>
    <p:extLst>
      <p:ext uri="{BB962C8B-B14F-4D97-AF65-F5344CB8AC3E}">
        <p14:creationId xmlns:p14="http://schemas.microsoft.com/office/powerpoint/2010/main" val="4229249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FE5C728-891C-4BD9-9128-2800AA03F317}"/>
              </a:ext>
            </a:extLst>
          </p:cNvPr>
          <p:cNvSpPr>
            <a:spLocks noGrp="1"/>
          </p:cNvSpPr>
          <p:nvPr>
            <p:ph type="dt" sz="half" idx="10"/>
          </p:nvPr>
        </p:nvSpPr>
        <p:spPr/>
        <p:txBody>
          <a:bodyPr/>
          <a:lstStyle/>
          <a:p>
            <a:fld id="{DD4E4953-D21C-4E36-B980-AFF1E6CFA78D}" type="datetimeFigureOut">
              <a:rPr lang="fr-FR" smtClean="0"/>
              <a:t>12/02/2024</a:t>
            </a:fld>
            <a:endParaRPr lang="fr-FR"/>
          </a:p>
        </p:txBody>
      </p:sp>
      <p:sp>
        <p:nvSpPr>
          <p:cNvPr id="3" name="Espace réservé du pied de page 2">
            <a:extLst>
              <a:ext uri="{FF2B5EF4-FFF2-40B4-BE49-F238E27FC236}">
                <a16:creationId xmlns:a16="http://schemas.microsoft.com/office/drawing/2014/main" id="{832F8632-EDA1-4279-92E7-2741D51246FA}"/>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B6795F92-D227-4F8F-B208-02FB21BC1E73}"/>
              </a:ext>
            </a:extLst>
          </p:cNvPr>
          <p:cNvSpPr>
            <a:spLocks noGrp="1"/>
          </p:cNvSpPr>
          <p:nvPr>
            <p:ph type="sldNum" sz="quarter" idx="12"/>
          </p:nvPr>
        </p:nvSpPr>
        <p:spPr/>
        <p:txBody>
          <a:bodyPr/>
          <a:lstStyle/>
          <a:p>
            <a:fld id="{40FECAE8-F910-46A6-9734-BB7292466D00}" type="slidenum">
              <a:rPr lang="fr-FR" smtClean="0"/>
              <a:t>‹N°›</a:t>
            </a:fld>
            <a:endParaRPr lang="fr-FR"/>
          </a:p>
        </p:txBody>
      </p:sp>
    </p:spTree>
    <p:extLst>
      <p:ext uri="{BB962C8B-B14F-4D97-AF65-F5344CB8AC3E}">
        <p14:creationId xmlns:p14="http://schemas.microsoft.com/office/powerpoint/2010/main" val="432118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E443C7-FE4E-4819-B654-A667B4E6905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91B603E3-C2B6-4A6D-B5AB-1A0F796794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A09B407E-97F8-439E-BFD6-4788FB5216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56998C7-A154-4484-A421-AE307B0FA5A5}"/>
              </a:ext>
            </a:extLst>
          </p:cNvPr>
          <p:cNvSpPr>
            <a:spLocks noGrp="1"/>
          </p:cNvSpPr>
          <p:nvPr>
            <p:ph type="dt" sz="half" idx="10"/>
          </p:nvPr>
        </p:nvSpPr>
        <p:spPr/>
        <p:txBody>
          <a:bodyPr/>
          <a:lstStyle/>
          <a:p>
            <a:fld id="{DD4E4953-D21C-4E36-B980-AFF1E6CFA78D}" type="datetimeFigureOut">
              <a:rPr lang="fr-FR" smtClean="0"/>
              <a:t>12/02/2024</a:t>
            </a:fld>
            <a:endParaRPr lang="fr-FR"/>
          </a:p>
        </p:txBody>
      </p:sp>
      <p:sp>
        <p:nvSpPr>
          <p:cNvPr id="6" name="Espace réservé du pied de page 5">
            <a:extLst>
              <a:ext uri="{FF2B5EF4-FFF2-40B4-BE49-F238E27FC236}">
                <a16:creationId xmlns:a16="http://schemas.microsoft.com/office/drawing/2014/main" id="{BF406172-6E39-4BB0-AA51-57BF67FA14C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9A98C98-FE30-47A8-8E8E-36541546DE0E}"/>
              </a:ext>
            </a:extLst>
          </p:cNvPr>
          <p:cNvSpPr>
            <a:spLocks noGrp="1"/>
          </p:cNvSpPr>
          <p:nvPr>
            <p:ph type="sldNum" sz="quarter" idx="12"/>
          </p:nvPr>
        </p:nvSpPr>
        <p:spPr/>
        <p:txBody>
          <a:bodyPr/>
          <a:lstStyle/>
          <a:p>
            <a:fld id="{40FECAE8-F910-46A6-9734-BB7292466D00}" type="slidenum">
              <a:rPr lang="fr-FR" smtClean="0"/>
              <a:t>‹N°›</a:t>
            </a:fld>
            <a:endParaRPr lang="fr-FR"/>
          </a:p>
        </p:txBody>
      </p:sp>
    </p:spTree>
    <p:extLst>
      <p:ext uri="{BB962C8B-B14F-4D97-AF65-F5344CB8AC3E}">
        <p14:creationId xmlns:p14="http://schemas.microsoft.com/office/powerpoint/2010/main" val="1034950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BDF127-29F5-4E6B-8B72-9F518FFA726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032D4B28-E4D9-4FDA-93DC-F20B22A527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575340D0-1FF9-45E5-81AF-ADA6397512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E03C4E3-0A0F-4322-AFBD-0E3CD5CF3A78}"/>
              </a:ext>
            </a:extLst>
          </p:cNvPr>
          <p:cNvSpPr>
            <a:spLocks noGrp="1"/>
          </p:cNvSpPr>
          <p:nvPr>
            <p:ph type="dt" sz="half" idx="10"/>
          </p:nvPr>
        </p:nvSpPr>
        <p:spPr/>
        <p:txBody>
          <a:bodyPr/>
          <a:lstStyle/>
          <a:p>
            <a:fld id="{DD4E4953-D21C-4E36-B980-AFF1E6CFA78D}" type="datetimeFigureOut">
              <a:rPr lang="fr-FR" smtClean="0"/>
              <a:t>12/02/2024</a:t>
            </a:fld>
            <a:endParaRPr lang="fr-FR"/>
          </a:p>
        </p:txBody>
      </p:sp>
      <p:sp>
        <p:nvSpPr>
          <p:cNvPr id="6" name="Espace réservé du pied de page 5">
            <a:extLst>
              <a:ext uri="{FF2B5EF4-FFF2-40B4-BE49-F238E27FC236}">
                <a16:creationId xmlns:a16="http://schemas.microsoft.com/office/drawing/2014/main" id="{63179A9D-2D9B-4B32-8393-B0F2413902B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B2B0E3B-0055-441A-8B97-1E502C03AB14}"/>
              </a:ext>
            </a:extLst>
          </p:cNvPr>
          <p:cNvSpPr>
            <a:spLocks noGrp="1"/>
          </p:cNvSpPr>
          <p:nvPr>
            <p:ph type="sldNum" sz="quarter" idx="12"/>
          </p:nvPr>
        </p:nvSpPr>
        <p:spPr/>
        <p:txBody>
          <a:bodyPr/>
          <a:lstStyle/>
          <a:p>
            <a:fld id="{40FECAE8-F910-46A6-9734-BB7292466D00}" type="slidenum">
              <a:rPr lang="fr-FR" smtClean="0"/>
              <a:t>‹N°›</a:t>
            </a:fld>
            <a:endParaRPr lang="fr-FR"/>
          </a:p>
        </p:txBody>
      </p:sp>
    </p:spTree>
    <p:extLst>
      <p:ext uri="{BB962C8B-B14F-4D97-AF65-F5344CB8AC3E}">
        <p14:creationId xmlns:p14="http://schemas.microsoft.com/office/powerpoint/2010/main" val="930643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6CDB22A1-56D0-417A-A22C-66BEC0E9A5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52EC44D6-9A59-4A62-A252-FB53A5B221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BEFBB67-B075-4412-AF71-7E7FAF824A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4E4953-D21C-4E36-B980-AFF1E6CFA78D}" type="datetimeFigureOut">
              <a:rPr lang="fr-FR" smtClean="0"/>
              <a:t>12/02/2024</a:t>
            </a:fld>
            <a:endParaRPr lang="fr-FR"/>
          </a:p>
        </p:txBody>
      </p:sp>
      <p:sp>
        <p:nvSpPr>
          <p:cNvPr id="5" name="Espace réservé du pied de page 4">
            <a:extLst>
              <a:ext uri="{FF2B5EF4-FFF2-40B4-BE49-F238E27FC236}">
                <a16:creationId xmlns:a16="http://schemas.microsoft.com/office/drawing/2014/main" id="{751BEECD-D0D7-4563-9DDD-17D42B8E64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D3ABF81B-41E1-41C6-96F9-6A743F569B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FECAE8-F910-46A6-9734-BB7292466D00}" type="slidenum">
              <a:rPr lang="fr-FR" smtClean="0"/>
              <a:t>‹N°›</a:t>
            </a:fld>
            <a:endParaRPr lang="fr-FR"/>
          </a:p>
        </p:txBody>
      </p:sp>
    </p:spTree>
    <p:extLst>
      <p:ext uri="{BB962C8B-B14F-4D97-AF65-F5344CB8AC3E}">
        <p14:creationId xmlns:p14="http://schemas.microsoft.com/office/powerpoint/2010/main" val="9810348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8D6138-6DB0-42CC-9F9C-0F84FB77FB62}"/>
              </a:ext>
            </a:extLst>
          </p:cNvPr>
          <p:cNvSpPr>
            <a:spLocks noGrp="1"/>
          </p:cNvSpPr>
          <p:nvPr>
            <p:ph type="title"/>
          </p:nvPr>
        </p:nvSpPr>
        <p:spPr/>
        <p:txBody>
          <a:bodyPr/>
          <a:lstStyle/>
          <a:p>
            <a:r>
              <a:rPr lang="fr-FR" dirty="0"/>
              <a:t>Les étapes à suivre pour changer le mot de passe PAX (en cas d’expiration)</a:t>
            </a:r>
          </a:p>
        </p:txBody>
      </p:sp>
      <p:sp>
        <p:nvSpPr>
          <p:cNvPr id="4" name="Titre 1">
            <a:extLst>
              <a:ext uri="{FF2B5EF4-FFF2-40B4-BE49-F238E27FC236}">
                <a16:creationId xmlns:a16="http://schemas.microsoft.com/office/drawing/2014/main" id="{7CAEE84C-79B2-44FE-988F-7F737B4057F3}"/>
              </a:ext>
            </a:extLst>
          </p:cNvPr>
          <p:cNvSpPr txBox="1">
            <a:spLocks/>
          </p:cNvSpPr>
          <p:nvPr/>
        </p:nvSpPr>
        <p:spPr>
          <a:xfrm>
            <a:off x="747319" y="3789231"/>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dirty="0"/>
              <a:t>Les bons gestes à suivre pour éviter le blocage du PAX pendant 48h</a:t>
            </a:r>
          </a:p>
        </p:txBody>
      </p:sp>
      <p:cxnSp>
        <p:nvCxnSpPr>
          <p:cNvPr id="7" name="Connecteur droit 6">
            <a:extLst>
              <a:ext uri="{FF2B5EF4-FFF2-40B4-BE49-F238E27FC236}">
                <a16:creationId xmlns:a16="http://schemas.microsoft.com/office/drawing/2014/main" id="{505BED72-0BA4-475C-9FE2-CF3C74C96F91}"/>
              </a:ext>
            </a:extLst>
          </p:cNvPr>
          <p:cNvCxnSpPr/>
          <p:nvPr/>
        </p:nvCxnSpPr>
        <p:spPr>
          <a:xfrm>
            <a:off x="5754848" y="1921079"/>
            <a:ext cx="0" cy="157713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Connecteur droit 7">
            <a:extLst>
              <a:ext uri="{FF2B5EF4-FFF2-40B4-BE49-F238E27FC236}">
                <a16:creationId xmlns:a16="http://schemas.microsoft.com/office/drawing/2014/main" id="{8287A511-AD07-4069-B904-E9739E51FD10}"/>
              </a:ext>
            </a:extLst>
          </p:cNvPr>
          <p:cNvCxnSpPr>
            <a:cxnSpLocks/>
          </p:cNvCxnSpPr>
          <p:nvPr/>
        </p:nvCxnSpPr>
        <p:spPr>
          <a:xfrm>
            <a:off x="4928532" y="2677486"/>
            <a:ext cx="1698771"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5120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E170C1E-E12A-4C9B-88AD-225AD3BC3BAE}"/>
              </a:ext>
            </a:extLst>
          </p:cNvPr>
          <p:cNvPicPr/>
          <p:nvPr/>
        </p:nvPicPr>
        <p:blipFill>
          <a:blip r:embed="rId2"/>
          <a:stretch>
            <a:fillRect/>
          </a:stretch>
        </p:blipFill>
        <p:spPr>
          <a:xfrm>
            <a:off x="428852" y="1314284"/>
            <a:ext cx="7880397" cy="5186861"/>
          </a:xfrm>
          <a:prstGeom prst="rect">
            <a:avLst/>
          </a:prstGeom>
        </p:spPr>
      </p:pic>
      <p:sp>
        <p:nvSpPr>
          <p:cNvPr id="5" name="Titre 4">
            <a:extLst>
              <a:ext uri="{FF2B5EF4-FFF2-40B4-BE49-F238E27FC236}">
                <a16:creationId xmlns:a16="http://schemas.microsoft.com/office/drawing/2014/main" id="{D2B707E5-FB92-4C77-8473-EDD06CE5032C}"/>
              </a:ext>
            </a:extLst>
          </p:cNvPr>
          <p:cNvSpPr>
            <a:spLocks noGrp="1"/>
          </p:cNvSpPr>
          <p:nvPr>
            <p:ph type="title"/>
          </p:nvPr>
        </p:nvSpPr>
        <p:spPr>
          <a:xfrm>
            <a:off x="428852" y="239282"/>
            <a:ext cx="10515600" cy="896329"/>
          </a:xfrm>
        </p:spPr>
        <p:txBody>
          <a:bodyPr>
            <a:normAutofit fontScale="90000"/>
          </a:bodyPr>
          <a:lstStyle/>
          <a:p>
            <a:r>
              <a:rPr lang="fr-FR" dirty="0"/>
              <a:t>Etape 1 : </a:t>
            </a:r>
            <a:r>
              <a:rPr lang="fr-FR" sz="3100" dirty="0"/>
              <a:t>Après avoir saisir l’ancien mot de passe </a:t>
            </a:r>
            <a:endParaRPr lang="fr-FR" dirty="0"/>
          </a:p>
        </p:txBody>
      </p:sp>
      <p:sp>
        <p:nvSpPr>
          <p:cNvPr id="7" name="Espace réservé du texte 6">
            <a:extLst>
              <a:ext uri="{FF2B5EF4-FFF2-40B4-BE49-F238E27FC236}">
                <a16:creationId xmlns:a16="http://schemas.microsoft.com/office/drawing/2014/main" id="{7A8004AC-9B50-4B46-B68A-0DBC21BF4D4F}"/>
              </a:ext>
            </a:extLst>
          </p:cNvPr>
          <p:cNvSpPr>
            <a:spLocks noGrp="1"/>
          </p:cNvSpPr>
          <p:nvPr>
            <p:ph type="body" idx="1"/>
          </p:nvPr>
        </p:nvSpPr>
        <p:spPr>
          <a:xfrm>
            <a:off x="7882864" y="3197847"/>
            <a:ext cx="4309136" cy="2015088"/>
          </a:xfrm>
          <a:solidFill>
            <a:schemeClr val="accent4">
              <a:lumMod val="60000"/>
              <a:lumOff val="40000"/>
            </a:schemeClr>
          </a:solidFill>
        </p:spPr>
        <p:txBody>
          <a:bodyPr>
            <a:normAutofit fontScale="77500" lnSpcReduction="20000"/>
          </a:bodyPr>
          <a:lstStyle/>
          <a:p>
            <a:r>
              <a:rPr lang="fr-FR" dirty="0">
                <a:solidFill>
                  <a:schemeClr val="tx1"/>
                </a:solidFill>
              </a:rPr>
              <a:t>Il faut choisir un nouveau mot de passe qui diffère de l'ancien à la fois dans les lettres et les chiffres. Votre nouveau mot de passe doit contenir au moins 10 caractères, y compris des caractères spéciaux tels que @, #, !, etc. Il est recommandé d'intégrer les lettres de BYTL dans votre mot de passe pour renforcer sa sécurité</a:t>
            </a:r>
          </a:p>
        </p:txBody>
      </p:sp>
      <p:cxnSp>
        <p:nvCxnSpPr>
          <p:cNvPr id="9" name="Connecteur droit avec flèche 8">
            <a:extLst>
              <a:ext uri="{FF2B5EF4-FFF2-40B4-BE49-F238E27FC236}">
                <a16:creationId xmlns:a16="http://schemas.microsoft.com/office/drawing/2014/main" id="{D78FD5F7-A0D6-441E-AEDB-384ACBA4E077}"/>
              </a:ext>
            </a:extLst>
          </p:cNvPr>
          <p:cNvCxnSpPr>
            <a:cxnSpLocks/>
          </p:cNvCxnSpPr>
          <p:nvPr/>
        </p:nvCxnSpPr>
        <p:spPr>
          <a:xfrm flipH="1">
            <a:off x="5469622" y="3790268"/>
            <a:ext cx="2392509" cy="664286"/>
          </a:xfrm>
          <a:prstGeom prst="straightConnector1">
            <a:avLst/>
          </a:prstGeom>
          <a:ln w="38100">
            <a:tailEnd type="triangle"/>
          </a:ln>
        </p:spPr>
        <p:style>
          <a:lnRef idx="1">
            <a:schemeClr val="accent4"/>
          </a:lnRef>
          <a:fillRef idx="0">
            <a:schemeClr val="accent4"/>
          </a:fillRef>
          <a:effectRef idx="0">
            <a:schemeClr val="accent4"/>
          </a:effectRef>
          <a:fontRef idx="minor">
            <a:schemeClr val="tx1"/>
          </a:fontRef>
        </p:style>
      </p:cxnSp>
    </p:spTree>
    <p:extLst>
      <p:ext uri="{BB962C8B-B14F-4D97-AF65-F5344CB8AC3E}">
        <p14:creationId xmlns:p14="http://schemas.microsoft.com/office/powerpoint/2010/main" val="1732486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1B9725C6-63C9-4721-BC42-8863DF128F9E}"/>
              </a:ext>
            </a:extLst>
          </p:cNvPr>
          <p:cNvPicPr/>
          <p:nvPr/>
        </p:nvPicPr>
        <p:blipFill>
          <a:blip r:embed="rId2"/>
          <a:stretch>
            <a:fillRect/>
          </a:stretch>
        </p:blipFill>
        <p:spPr>
          <a:xfrm>
            <a:off x="214357" y="1166276"/>
            <a:ext cx="8040712" cy="5348521"/>
          </a:xfrm>
          <a:prstGeom prst="rect">
            <a:avLst/>
          </a:prstGeom>
        </p:spPr>
      </p:pic>
      <p:sp>
        <p:nvSpPr>
          <p:cNvPr id="5" name="Titre 4">
            <a:extLst>
              <a:ext uri="{FF2B5EF4-FFF2-40B4-BE49-F238E27FC236}">
                <a16:creationId xmlns:a16="http://schemas.microsoft.com/office/drawing/2014/main" id="{AB6979CB-CE42-4EF6-A48B-90FB9412DCF7}"/>
              </a:ext>
            </a:extLst>
          </p:cNvPr>
          <p:cNvSpPr>
            <a:spLocks noGrp="1"/>
          </p:cNvSpPr>
          <p:nvPr>
            <p:ph type="title"/>
          </p:nvPr>
        </p:nvSpPr>
        <p:spPr>
          <a:xfrm>
            <a:off x="214357" y="0"/>
            <a:ext cx="10515600" cy="1325563"/>
          </a:xfrm>
        </p:spPr>
        <p:txBody>
          <a:bodyPr/>
          <a:lstStyle/>
          <a:p>
            <a:r>
              <a:rPr lang="fr-FR" dirty="0"/>
              <a:t>Etape 2</a:t>
            </a:r>
          </a:p>
        </p:txBody>
      </p:sp>
      <p:sp>
        <p:nvSpPr>
          <p:cNvPr id="7" name="ZoneTexte 6">
            <a:extLst>
              <a:ext uri="{FF2B5EF4-FFF2-40B4-BE49-F238E27FC236}">
                <a16:creationId xmlns:a16="http://schemas.microsoft.com/office/drawing/2014/main" id="{051DD044-C3DA-410F-BD1C-6513CD429B36}"/>
              </a:ext>
            </a:extLst>
          </p:cNvPr>
          <p:cNvSpPr txBox="1"/>
          <p:nvPr/>
        </p:nvSpPr>
        <p:spPr>
          <a:xfrm>
            <a:off x="6838916" y="3272600"/>
            <a:ext cx="5312764" cy="2419124"/>
          </a:xfrm>
          <a:prstGeom prst="rect">
            <a:avLst/>
          </a:prstGeom>
          <a:solidFill>
            <a:schemeClr val="accent4">
              <a:lumMod val="60000"/>
              <a:lumOff val="40000"/>
            </a:schemeClr>
          </a:solidFill>
        </p:spPr>
        <p:txBody>
          <a:bodyPr vert="horz" lIns="91440" tIns="45720" rIns="91440" bIns="45720" rtlCol="0">
            <a:normAutofit/>
          </a:bodyPr>
          <a:lstStyle>
            <a:lvl1pPr indent="0">
              <a:lnSpc>
                <a:spcPct val="90000"/>
              </a:lnSpc>
              <a:spcBef>
                <a:spcPts val="1000"/>
              </a:spcBef>
              <a:buFont typeface="Arial" panose="020B0604020202020204" pitchFamily="34" charset="0"/>
              <a:buNone/>
              <a:defRPr sz="2400"/>
            </a:lvl1pPr>
            <a:lvl2pPr indent="0">
              <a:lnSpc>
                <a:spcPct val="90000"/>
              </a:lnSpc>
              <a:spcBef>
                <a:spcPts val="500"/>
              </a:spcBef>
              <a:buFont typeface="Arial" panose="020B0604020202020204" pitchFamily="34" charset="0"/>
              <a:buNone/>
              <a:defRPr sz="2000">
                <a:solidFill>
                  <a:schemeClr val="tx1">
                    <a:tint val="75000"/>
                  </a:schemeClr>
                </a:solidFill>
              </a:defRPr>
            </a:lvl2pPr>
            <a:lvl3pPr indent="0">
              <a:lnSpc>
                <a:spcPct val="90000"/>
              </a:lnSpc>
              <a:spcBef>
                <a:spcPts val="500"/>
              </a:spcBef>
              <a:buFont typeface="Arial" panose="020B0604020202020204" pitchFamily="34" charset="0"/>
              <a:buNone/>
              <a:defRPr>
                <a:solidFill>
                  <a:schemeClr val="tx1">
                    <a:tint val="75000"/>
                  </a:schemeClr>
                </a:solidFill>
              </a:defRPr>
            </a:lvl3pPr>
            <a:lvl4pPr indent="0">
              <a:lnSpc>
                <a:spcPct val="90000"/>
              </a:lnSpc>
              <a:spcBef>
                <a:spcPts val="500"/>
              </a:spcBef>
              <a:buFont typeface="Arial" panose="020B0604020202020204" pitchFamily="34" charset="0"/>
              <a:buNone/>
              <a:defRPr sz="1600">
                <a:solidFill>
                  <a:schemeClr val="tx1">
                    <a:tint val="75000"/>
                  </a:schemeClr>
                </a:solidFill>
              </a:defRPr>
            </a:lvl4pPr>
            <a:lvl5pPr indent="0">
              <a:lnSpc>
                <a:spcPct val="90000"/>
              </a:lnSpc>
              <a:spcBef>
                <a:spcPts val="500"/>
              </a:spcBef>
              <a:buFont typeface="Arial" panose="020B0604020202020204" pitchFamily="34" charset="0"/>
              <a:buNone/>
              <a:defRPr sz="1600">
                <a:solidFill>
                  <a:schemeClr val="tx1">
                    <a:tint val="75000"/>
                  </a:schemeClr>
                </a:solidFill>
              </a:defRPr>
            </a:lvl5pPr>
            <a:lvl6pPr indent="0">
              <a:lnSpc>
                <a:spcPct val="90000"/>
              </a:lnSpc>
              <a:spcBef>
                <a:spcPts val="500"/>
              </a:spcBef>
              <a:buFont typeface="Arial" panose="020B0604020202020204" pitchFamily="34" charset="0"/>
              <a:buNone/>
              <a:defRPr sz="1600">
                <a:solidFill>
                  <a:schemeClr val="tx1">
                    <a:tint val="75000"/>
                  </a:schemeClr>
                </a:solidFill>
              </a:defRPr>
            </a:lvl6pPr>
            <a:lvl7pPr indent="0">
              <a:lnSpc>
                <a:spcPct val="90000"/>
              </a:lnSpc>
              <a:spcBef>
                <a:spcPts val="500"/>
              </a:spcBef>
              <a:buFont typeface="Arial" panose="020B0604020202020204" pitchFamily="34" charset="0"/>
              <a:buNone/>
              <a:defRPr sz="1600">
                <a:solidFill>
                  <a:schemeClr val="tx1">
                    <a:tint val="75000"/>
                  </a:schemeClr>
                </a:solidFill>
              </a:defRPr>
            </a:lvl7pPr>
            <a:lvl8pPr indent="0">
              <a:lnSpc>
                <a:spcPct val="90000"/>
              </a:lnSpc>
              <a:spcBef>
                <a:spcPts val="500"/>
              </a:spcBef>
              <a:buFont typeface="Arial" panose="020B0604020202020204" pitchFamily="34" charset="0"/>
              <a:buNone/>
              <a:defRPr sz="1600">
                <a:solidFill>
                  <a:schemeClr val="tx1">
                    <a:tint val="75000"/>
                  </a:schemeClr>
                </a:solidFill>
              </a:defRPr>
            </a:lvl8pPr>
            <a:lvl9pPr indent="0">
              <a:lnSpc>
                <a:spcPct val="90000"/>
              </a:lnSpc>
              <a:spcBef>
                <a:spcPts val="500"/>
              </a:spcBef>
              <a:buFont typeface="Arial" panose="020B0604020202020204" pitchFamily="34" charset="0"/>
              <a:buNone/>
              <a:defRPr sz="1600">
                <a:solidFill>
                  <a:schemeClr val="tx1">
                    <a:tint val="75000"/>
                  </a:schemeClr>
                </a:solidFill>
              </a:defRPr>
            </a:lvl9pPr>
          </a:lstStyle>
          <a:p>
            <a:r>
              <a:rPr lang="fr-FR" dirty="0"/>
              <a:t>Il faut confirmer rapidement votre nouveau mot de passe. Pour des raisons de sécurité, i l faut saisir à nouveau votre nouveau mot de passe dès que possible. (Un délai prolongé entre la saisie et la confirmation pourrait entraîner un échec dans le système)</a:t>
            </a:r>
          </a:p>
        </p:txBody>
      </p:sp>
      <p:cxnSp>
        <p:nvCxnSpPr>
          <p:cNvPr id="9" name="Connecteur droit avec flèche 8">
            <a:extLst>
              <a:ext uri="{FF2B5EF4-FFF2-40B4-BE49-F238E27FC236}">
                <a16:creationId xmlns:a16="http://schemas.microsoft.com/office/drawing/2014/main" id="{8DA422B0-0FEB-45BA-9878-174A2FFF9597}"/>
              </a:ext>
            </a:extLst>
          </p:cNvPr>
          <p:cNvCxnSpPr>
            <a:cxnSpLocks/>
          </p:cNvCxnSpPr>
          <p:nvPr/>
        </p:nvCxnSpPr>
        <p:spPr>
          <a:xfrm flipH="1">
            <a:off x="5391779" y="4549274"/>
            <a:ext cx="1408441" cy="475732"/>
          </a:xfrm>
          <a:prstGeom prst="straightConnector1">
            <a:avLst/>
          </a:prstGeom>
          <a:ln w="38100">
            <a:tailEnd type="triangle"/>
          </a:ln>
        </p:spPr>
        <p:style>
          <a:lnRef idx="1">
            <a:schemeClr val="accent4"/>
          </a:lnRef>
          <a:fillRef idx="0">
            <a:schemeClr val="accent4"/>
          </a:fillRef>
          <a:effectRef idx="0">
            <a:schemeClr val="accent4"/>
          </a:effectRef>
          <a:fontRef idx="minor">
            <a:schemeClr val="tx1"/>
          </a:fontRef>
        </p:style>
      </p:cxnSp>
    </p:spTree>
    <p:extLst>
      <p:ext uri="{BB962C8B-B14F-4D97-AF65-F5344CB8AC3E}">
        <p14:creationId xmlns:p14="http://schemas.microsoft.com/office/powerpoint/2010/main" val="2640833545"/>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AB6979CB-CE42-4EF6-A48B-90FB9412DCF7}"/>
              </a:ext>
            </a:extLst>
          </p:cNvPr>
          <p:cNvSpPr>
            <a:spLocks noGrp="1"/>
          </p:cNvSpPr>
          <p:nvPr>
            <p:ph type="title"/>
          </p:nvPr>
        </p:nvSpPr>
        <p:spPr/>
        <p:txBody>
          <a:bodyPr/>
          <a:lstStyle/>
          <a:p>
            <a:r>
              <a:rPr lang="fr-FR" dirty="0"/>
              <a:t>Etape 3</a:t>
            </a:r>
          </a:p>
        </p:txBody>
      </p:sp>
      <p:pic>
        <p:nvPicPr>
          <p:cNvPr id="4" name="Image 3">
            <a:extLst>
              <a:ext uri="{FF2B5EF4-FFF2-40B4-BE49-F238E27FC236}">
                <a16:creationId xmlns:a16="http://schemas.microsoft.com/office/drawing/2014/main" id="{1854A7F4-4A48-4190-B3F7-CA2CE4FCCFB6}"/>
              </a:ext>
            </a:extLst>
          </p:cNvPr>
          <p:cNvPicPr>
            <a:picLocks noChangeAspect="1"/>
          </p:cNvPicPr>
          <p:nvPr/>
        </p:nvPicPr>
        <p:blipFill>
          <a:blip r:embed="rId2"/>
          <a:stretch>
            <a:fillRect/>
          </a:stretch>
        </p:blipFill>
        <p:spPr>
          <a:xfrm>
            <a:off x="-2154119" y="1690688"/>
            <a:ext cx="7819982" cy="5075469"/>
          </a:xfrm>
          <a:prstGeom prst="rect">
            <a:avLst/>
          </a:prstGeom>
        </p:spPr>
      </p:pic>
      <p:sp>
        <p:nvSpPr>
          <p:cNvPr id="7" name="ZoneTexte 6">
            <a:extLst>
              <a:ext uri="{FF2B5EF4-FFF2-40B4-BE49-F238E27FC236}">
                <a16:creationId xmlns:a16="http://schemas.microsoft.com/office/drawing/2014/main" id="{0F9FDD93-C3C8-46F1-A2D7-44F13DBE89DF}"/>
              </a:ext>
            </a:extLst>
          </p:cNvPr>
          <p:cNvSpPr txBox="1"/>
          <p:nvPr/>
        </p:nvSpPr>
        <p:spPr>
          <a:xfrm>
            <a:off x="5665863" y="3657185"/>
            <a:ext cx="6375160" cy="812265"/>
          </a:xfrm>
          <a:prstGeom prst="rect">
            <a:avLst/>
          </a:prstGeom>
          <a:solidFill>
            <a:schemeClr val="accent4">
              <a:lumMod val="60000"/>
              <a:lumOff val="40000"/>
            </a:schemeClr>
          </a:solidFill>
        </p:spPr>
        <p:txBody>
          <a:bodyPr vert="horz" lIns="91440" tIns="45720" rIns="91440" bIns="45720" rtlCol="0">
            <a:normAutofit/>
          </a:bodyPr>
          <a:lstStyle>
            <a:defPPr>
              <a:defRPr lang="fr-FR"/>
            </a:defPPr>
            <a:lvl1pPr indent="0">
              <a:lnSpc>
                <a:spcPct val="90000"/>
              </a:lnSpc>
              <a:spcBef>
                <a:spcPts val="1000"/>
              </a:spcBef>
              <a:buFont typeface="Arial" panose="020B0604020202020204" pitchFamily="34" charset="0"/>
              <a:buNone/>
              <a:defRPr sz="2400"/>
            </a:lvl1pPr>
            <a:lvl2pPr indent="0">
              <a:lnSpc>
                <a:spcPct val="90000"/>
              </a:lnSpc>
              <a:spcBef>
                <a:spcPts val="500"/>
              </a:spcBef>
              <a:buFont typeface="Arial" panose="020B0604020202020204" pitchFamily="34" charset="0"/>
              <a:buNone/>
              <a:defRPr sz="2000">
                <a:solidFill>
                  <a:schemeClr val="tx1">
                    <a:tint val="75000"/>
                  </a:schemeClr>
                </a:solidFill>
              </a:defRPr>
            </a:lvl2pPr>
            <a:lvl3pPr indent="0">
              <a:lnSpc>
                <a:spcPct val="90000"/>
              </a:lnSpc>
              <a:spcBef>
                <a:spcPts val="500"/>
              </a:spcBef>
              <a:buFont typeface="Arial" panose="020B0604020202020204" pitchFamily="34" charset="0"/>
              <a:buNone/>
              <a:defRPr>
                <a:solidFill>
                  <a:schemeClr val="tx1">
                    <a:tint val="75000"/>
                  </a:schemeClr>
                </a:solidFill>
              </a:defRPr>
            </a:lvl3pPr>
            <a:lvl4pPr indent="0">
              <a:lnSpc>
                <a:spcPct val="90000"/>
              </a:lnSpc>
              <a:spcBef>
                <a:spcPts val="500"/>
              </a:spcBef>
              <a:buFont typeface="Arial" panose="020B0604020202020204" pitchFamily="34" charset="0"/>
              <a:buNone/>
              <a:defRPr sz="1600">
                <a:solidFill>
                  <a:schemeClr val="tx1">
                    <a:tint val="75000"/>
                  </a:schemeClr>
                </a:solidFill>
              </a:defRPr>
            </a:lvl4pPr>
            <a:lvl5pPr indent="0">
              <a:lnSpc>
                <a:spcPct val="90000"/>
              </a:lnSpc>
              <a:spcBef>
                <a:spcPts val="500"/>
              </a:spcBef>
              <a:buFont typeface="Arial" panose="020B0604020202020204" pitchFamily="34" charset="0"/>
              <a:buNone/>
              <a:defRPr sz="1600">
                <a:solidFill>
                  <a:schemeClr val="tx1">
                    <a:tint val="75000"/>
                  </a:schemeClr>
                </a:solidFill>
              </a:defRPr>
            </a:lvl5pPr>
            <a:lvl6pPr indent="0">
              <a:lnSpc>
                <a:spcPct val="90000"/>
              </a:lnSpc>
              <a:spcBef>
                <a:spcPts val="500"/>
              </a:spcBef>
              <a:buFont typeface="Arial" panose="020B0604020202020204" pitchFamily="34" charset="0"/>
              <a:buNone/>
              <a:defRPr sz="1600">
                <a:solidFill>
                  <a:schemeClr val="tx1">
                    <a:tint val="75000"/>
                  </a:schemeClr>
                </a:solidFill>
              </a:defRPr>
            </a:lvl6pPr>
            <a:lvl7pPr indent="0">
              <a:lnSpc>
                <a:spcPct val="90000"/>
              </a:lnSpc>
              <a:spcBef>
                <a:spcPts val="500"/>
              </a:spcBef>
              <a:buFont typeface="Arial" panose="020B0604020202020204" pitchFamily="34" charset="0"/>
              <a:buNone/>
              <a:defRPr sz="1600">
                <a:solidFill>
                  <a:schemeClr val="tx1">
                    <a:tint val="75000"/>
                  </a:schemeClr>
                </a:solidFill>
              </a:defRPr>
            </a:lvl7pPr>
            <a:lvl8pPr indent="0">
              <a:lnSpc>
                <a:spcPct val="90000"/>
              </a:lnSpc>
              <a:spcBef>
                <a:spcPts val="500"/>
              </a:spcBef>
              <a:buFont typeface="Arial" panose="020B0604020202020204" pitchFamily="34" charset="0"/>
              <a:buNone/>
              <a:defRPr sz="1600">
                <a:solidFill>
                  <a:schemeClr val="tx1">
                    <a:tint val="75000"/>
                  </a:schemeClr>
                </a:solidFill>
              </a:defRPr>
            </a:lvl8pPr>
            <a:lvl9pPr indent="0">
              <a:lnSpc>
                <a:spcPct val="90000"/>
              </a:lnSpc>
              <a:spcBef>
                <a:spcPts val="500"/>
              </a:spcBef>
              <a:buFont typeface="Arial" panose="020B0604020202020204" pitchFamily="34" charset="0"/>
              <a:buNone/>
              <a:defRPr sz="1600">
                <a:solidFill>
                  <a:schemeClr val="tx1">
                    <a:tint val="75000"/>
                  </a:schemeClr>
                </a:solidFill>
              </a:defRPr>
            </a:lvl9pPr>
          </a:lstStyle>
          <a:p>
            <a:r>
              <a:rPr lang="fr-FR" dirty="0"/>
              <a:t>L’affichage de cette page confirme que le mot de passe est accepté </a:t>
            </a:r>
          </a:p>
        </p:txBody>
      </p:sp>
    </p:spTree>
    <p:extLst>
      <p:ext uri="{BB962C8B-B14F-4D97-AF65-F5344CB8AC3E}">
        <p14:creationId xmlns:p14="http://schemas.microsoft.com/office/powerpoint/2010/main" val="1018714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EE5149-9FFC-4542-BED4-48B5B999D612}"/>
              </a:ext>
            </a:extLst>
          </p:cNvPr>
          <p:cNvSpPr>
            <a:spLocks noGrp="1"/>
          </p:cNvSpPr>
          <p:nvPr>
            <p:ph type="title"/>
          </p:nvPr>
        </p:nvSpPr>
        <p:spPr>
          <a:xfrm>
            <a:off x="1199626" y="847288"/>
            <a:ext cx="10461070" cy="5897461"/>
          </a:xfrm>
          <a:solidFill>
            <a:schemeClr val="accent4">
              <a:lumMod val="20000"/>
              <a:lumOff val="80000"/>
            </a:schemeClr>
          </a:solidFill>
        </p:spPr>
        <p:txBody>
          <a:bodyPr>
            <a:normAutofit fontScale="90000"/>
          </a:bodyPr>
          <a:lstStyle/>
          <a:p>
            <a:r>
              <a:rPr lang="fr-FR" dirty="0">
                <a:solidFill>
                  <a:srgbClr val="FFC000"/>
                </a:solidFill>
                <a:effectLst>
                  <a:outerShdw blurRad="38100" dist="38100" dir="2700000" algn="tl">
                    <a:srgbClr val="000000">
                      <a:alpha val="43137"/>
                    </a:srgbClr>
                  </a:outerShdw>
                </a:effectLst>
              </a:rPr>
              <a:t>Important: </a:t>
            </a:r>
            <a:br>
              <a:rPr lang="fr-FR" dirty="0">
                <a:solidFill>
                  <a:srgbClr val="FFC000"/>
                </a:solidFill>
                <a:effectLst>
                  <a:outerShdw blurRad="38100" dist="38100" dir="2700000" algn="tl">
                    <a:srgbClr val="000000">
                      <a:alpha val="43137"/>
                    </a:srgbClr>
                  </a:outerShdw>
                </a:effectLst>
              </a:rPr>
            </a:br>
            <a:r>
              <a:rPr lang="fr-FR" b="1" dirty="0"/>
              <a:t>avant de procéder au changement de votre mot de passe, assurez-vous toujours d'utiliser le bloc-notes de votre ordinateur pour éviter toute erreur de saisie. </a:t>
            </a:r>
            <a:br>
              <a:rPr lang="fr-FR" b="1" dirty="0"/>
            </a:br>
            <a:r>
              <a:rPr lang="fr-FR" b="1" dirty="0"/>
              <a:t>En effet, si vous commettez une erreur en saisissant le nouveau mot de passe et que vous répétez la manipulation plusieurs fois, le système se bloquera pendant 48 heures. Dans ce cas, l’agent ne pourra pas produire.</a:t>
            </a:r>
          </a:p>
        </p:txBody>
      </p:sp>
      <p:pic>
        <p:nvPicPr>
          <p:cNvPr id="4" name="Image 3">
            <a:extLst>
              <a:ext uri="{FF2B5EF4-FFF2-40B4-BE49-F238E27FC236}">
                <a16:creationId xmlns:a16="http://schemas.microsoft.com/office/drawing/2014/main" id="{84BB86ED-4457-48B1-89D1-FD65D6B40987}"/>
              </a:ext>
            </a:extLst>
          </p:cNvPr>
          <p:cNvPicPr>
            <a:picLocks noChangeAspect="1"/>
          </p:cNvPicPr>
          <p:nvPr/>
        </p:nvPicPr>
        <p:blipFill>
          <a:blip r:embed="rId2"/>
          <a:stretch>
            <a:fillRect/>
          </a:stretch>
        </p:blipFill>
        <p:spPr>
          <a:xfrm>
            <a:off x="0" y="144234"/>
            <a:ext cx="1193118" cy="1157324"/>
          </a:xfrm>
          <a:prstGeom prst="rect">
            <a:avLst/>
          </a:prstGeom>
        </p:spPr>
      </p:pic>
    </p:spTree>
    <p:extLst>
      <p:ext uri="{BB962C8B-B14F-4D97-AF65-F5344CB8AC3E}">
        <p14:creationId xmlns:p14="http://schemas.microsoft.com/office/powerpoint/2010/main" val="404766571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113</TotalTime>
  <Words>239</Words>
  <Application>Microsoft Office PowerPoint</Application>
  <PresentationFormat>Grand écran</PresentationFormat>
  <Paragraphs>9</Paragraphs>
  <Slides>5</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5</vt:i4>
      </vt:variant>
    </vt:vector>
  </HeadingPairs>
  <TitlesOfParts>
    <vt:vector size="9" baseType="lpstr">
      <vt:lpstr>Arial</vt:lpstr>
      <vt:lpstr>Calibri</vt:lpstr>
      <vt:lpstr>Calibri Light</vt:lpstr>
      <vt:lpstr>Thème Office</vt:lpstr>
      <vt:lpstr>Les étapes à suivre pour changer le mot de passe PAX (en cas d’expiration)</vt:lpstr>
      <vt:lpstr>Etape 1 : Après avoir saisir l’ancien mot de passe </vt:lpstr>
      <vt:lpstr>Etape 2</vt:lpstr>
      <vt:lpstr>Etape 3</vt:lpstr>
      <vt:lpstr>Important:  avant de procéder au changement de votre mot de passe, assurez-vous toujours d'utiliser le bloc-notes de votre ordinateur pour éviter toute erreur de saisie.  En effet, si vous commettez une erreur en saisissant le nouveau mot de passe et que vous répétez la manipulation plusieurs fois, le système se bloquera pendant 48 heures. Dans ce cas, l’agent ne pourra pas produire.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étapes à suivre pour changer le mot de passe PAX (en cas d’expiration)</dc:title>
  <dc:creator>TA-ADM</dc:creator>
  <cp:lastModifiedBy>TA-ADM</cp:lastModifiedBy>
  <cp:revision>1</cp:revision>
  <dcterms:created xsi:type="dcterms:W3CDTF">2024-02-12T09:37:03Z</dcterms:created>
  <dcterms:modified xsi:type="dcterms:W3CDTF">2024-02-12T11:30:14Z</dcterms:modified>
</cp:coreProperties>
</file>